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9243-124F-4CD6-BA01-33E8571AE20B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645EA-B98B-45B7-8166-4AA24B8F64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Ag. 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Profile the structures in the targeted districts</a:t>
            </a:r>
            <a:endParaRPr lang="en-US" dirty="0"/>
          </a:p>
          <a:p>
            <a:pPr lvl="1"/>
            <a:r>
              <a:rPr lang="en-US" dirty="0" smtClean="0"/>
              <a:t>FUM, CADECOM, </a:t>
            </a:r>
            <a:r>
              <a:rPr lang="en-US" dirty="0" err="1" smtClean="0"/>
              <a:t>Govt</a:t>
            </a:r>
            <a:r>
              <a:rPr lang="en-US" dirty="0" smtClean="0"/>
              <a:t>, (Reprogramming the care group approach)</a:t>
            </a:r>
          </a:p>
          <a:p>
            <a:pPr lvl="1"/>
            <a:r>
              <a:rPr lang="en-US" dirty="0" smtClean="0"/>
              <a:t>MISST (activities so far done??)</a:t>
            </a:r>
          </a:p>
          <a:p>
            <a:pPr lvl="1"/>
            <a:r>
              <a:rPr lang="en-US" dirty="0" smtClean="0"/>
              <a:t>Build the existing structures</a:t>
            </a:r>
          </a:p>
          <a:p>
            <a:r>
              <a:rPr lang="en-US" dirty="0" smtClean="0"/>
              <a:t>Seed Fairs</a:t>
            </a:r>
          </a:p>
          <a:p>
            <a:pPr lvl="1"/>
            <a:r>
              <a:rPr lang="en-US" dirty="0" smtClean="0"/>
              <a:t>STAM could engaged (Seed inspectors, networks)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Ag. 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itchFamily="49" charset="0"/>
              <a:buChar char="o"/>
            </a:pPr>
            <a:r>
              <a:rPr lang="en-US" dirty="0" smtClean="0"/>
              <a:t>Provision of seed </a:t>
            </a:r>
          </a:p>
          <a:p>
            <a:pPr lvl="2"/>
            <a:r>
              <a:rPr lang="en-US" dirty="0" smtClean="0"/>
              <a:t>Provide options in terms of the quantity</a:t>
            </a:r>
          </a:p>
          <a:p>
            <a:pPr lvl="2"/>
            <a:r>
              <a:rPr lang="en-US" dirty="0" smtClean="0"/>
              <a:t>Model to be commenced early </a:t>
            </a:r>
          </a:p>
          <a:p>
            <a:r>
              <a:rPr lang="en-US" dirty="0" smtClean="0"/>
              <a:t>Demonstration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the varieties to be promoted</a:t>
            </a:r>
          </a:p>
          <a:p>
            <a:r>
              <a:rPr lang="en-US" dirty="0" smtClean="0"/>
              <a:t>Sub committee to look at pigeon peas-seed sources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Develop a seed road map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Pre-financing the activity e.g. seed</a:t>
            </a:r>
          </a:p>
          <a:p>
            <a:r>
              <a:rPr lang="en-US" dirty="0" smtClean="0"/>
              <a:t>Seed volumes-critical</a:t>
            </a:r>
          </a:p>
          <a:p>
            <a:r>
              <a:rPr lang="en-US" dirty="0" smtClean="0"/>
              <a:t>Assess the </a:t>
            </a:r>
            <a:r>
              <a:rPr lang="en-US" dirty="0" err="1" smtClean="0"/>
              <a:t>rhizobium</a:t>
            </a:r>
            <a:r>
              <a:rPr lang="en-US" dirty="0" smtClean="0"/>
              <a:t> available in Malawi</a:t>
            </a:r>
          </a:p>
          <a:p>
            <a:r>
              <a:rPr lang="en-US" dirty="0" smtClean="0"/>
              <a:t>IITA needs to consider about staffing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Partnership</a:t>
            </a:r>
          </a:p>
          <a:p>
            <a:r>
              <a:rPr lang="en-US" dirty="0" smtClean="0"/>
              <a:t>Impact pathway and the M&amp;E system</a:t>
            </a:r>
          </a:p>
          <a:p>
            <a:r>
              <a:rPr lang="en-US" dirty="0" smtClean="0"/>
              <a:t>Revisit the indicators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Ag. Productivity</vt:lpstr>
      <vt:lpstr>Ag. Productivity</vt:lpstr>
      <vt:lpstr>What else to consider</vt:lpstr>
      <vt:lpstr>GAPS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Chikowo</dc:creator>
  <cp:lastModifiedBy>Dr Chikowo</cp:lastModifiedBy>
  <cp:revision>7</cp:revision>
  <dcterms:created xsi:type="dcterms:W3CDTF">2016-06-13T12:03:06Z</dcterms:created>
  <dcterms:modified xsi:type="dcterms:W3CDTF">2016-06-13T13:03:46Z</dcterms:modified>
</cp:coreProperties>
</file>